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30D96D-A447-F1F0-465B-9193BD3F0E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13759A-3421-F0FD-FDA0-2BD987D719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5BFAD3-98C6-B28F-187D-D86DC35A4B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ECDEE0-D75C-4937-9A58-3408A3A3F88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0422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89737E-FB4E-8DC0-500E-8A4E4F1371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95DCEC6-8321-0141-CC15-F6EAE7F1D3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C62035-29FA-A0EF-277E-1BC97A6F3C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A009E4-0AD9-4D91-8CEF-007C5735606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067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5E9891-4E00-C607-B771-08D7012722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A26E63F-B9BA-3AD5-ACF9-E2BBEEE4F0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E43221-035E-7A77-AC54-69C08CCF1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9D1516-514B-4E7B-840F-153D123128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8786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C559A1-C661-02CD-357C-90F5B22067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5DBEF-E6E6-D79C-C1BC-8EA13FF154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AD967B-A881-5165-9B67-1A701008D5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160CC-B637-48F6-B540-866EE3B0BDC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4773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E30BB5-3E9A-F52F-0FB5-10F5B395E3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BF7B93E-3CE9-CCDD-375E-035528792B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BE15CC-0BC7-989F-05F8-62D8D52570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ADE79-A6A5-4DA8-9C9F-B466D2D41E1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5167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73B492-3EAB-6957-21AD-7B2B46B7B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2A20B2-988D-AD89-FA45-6E2EDA7FD4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A115DA-6FD7-C7EC-44BB-6F39F8C4D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1033EA-A792-4D25-A8C8-4414B8931A2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286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017751-D210-660C-9D4E-9AF52F42C7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B340861-6EDC-8C97-2D24-D08E638C0B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61D651E-7523-DF72-CB1A-1C55486A14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3F3CF3-0085-47FD-91B7-72E5F326A43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0001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BBDBD3-9BDB-BB1A-5ECF-3EF1A576D1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5656383-364C-3A11-067B-385B3F96DF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631794C-F135-183D-B9C9-A313051FCB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3BAE6E-26A7-4EF8-9225-66C58089979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160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B4ACAA-75BF-EDBA-67F0-62BB17409B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0B9F531-82B7-1FCF-284E-4011A68896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8428E0-64DC-884A-80BC-F7E356DD1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4C1A66-0599-490D-AE48-A55B86B852B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0173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F66F02-C2CE-B201-FDAE-E613804A2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A2F00A-1974-7B90-58D9-EE93806C7C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2EDA22-7621-D163-C60A-EFC841BCD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17771F-5214-485D-BF73-D75B818F6B6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066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5AC38E-6666-4C1F-39F8-DC59E37B5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44F12C-80D0-D0B7-9BB9-B0E674033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06FC75-C307-6CCB-D33F-945E1E8773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6817B-8E06-49F2-88C4-4D015D2341B5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4705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8F20AE2-ABDA-076D-DACF-C953C81A36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21E56A1-8EB0-9A37-9E56-C2FAF46221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DF2C0D3-DE67-06C9-F416-5BFCE769757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2FCC52A-1CC3-BA53-85DF-86A0C5AEA93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001C2CB-8D94-642D-3C9B-71044F05A89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AAD4DBC-54A1-4A99-A5F2-0078FBD6090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23">
            <a:extLst>
              <a:ext uri="{FF2B5EF4-FFF2-40B4-BE49-F238E27FC236}">
                <a16:creationId xmlns:a16="http://schemas.microsoft.com/office/drawing/2014/main" id="{F11D6937-779A-91EA-E578-9E58AB246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6250"/>
            <a:ext cx="1058862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CH" altLang="de-DE" sz="1000" b="1">
                <a:solidFill>
                  <a:srgbClr val="FF0000"/>
                </a:solidFill>
                <a:latin typeface="Californian FB" panose="0207040306080B030204" pitchFamily="18" charset="0"/>
              </a:rPr>
              <a:t>Gönnermitglied</a:t>
            </a:r>
          </a:p>
        </p:txBody>
      </p:sp>
      <p:pic>
        <p:nvPicPr>
          <p:cNvPr id="3075" name="Grafik 3">
            <a:extLst>
              <a:ext uri="{FF2B5EF4-FFF2-40B4-BE49-F238E27FC236}">
                <a16:creationId xmlns:a16="http://schemas.microsoft.com/office/drawing/2014/main" id="{3EFE2504-5C58-B4BA-E115-F1D5D25B50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81075"/>
            <a:ext cx="74390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Grafik 4">
            <a:extLst>
              <a:ext uri="{FF2B5EF4-FFF2-40B4-BE49-F238E27FC236}">
                <a16:creationId xmlns:a16="http://schemas.microsoft.com/office/drawing/2014/main" id="{12EA848A-EF2F-4D5D-5C30-A0B3168F7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495425"/>
            <a:ext cx="74691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feld 5">
            <a:extLst>
              <a:ext uri="{FF2B5EF4-FFF2-40B4-BE49-F238E27FC236}">
                <a16:creationId xmlns:a16="http://schemas.microsoft.com/office/drawing/2014/main" id="{75D2407B-A3A5-78DE-82F1-7C922C95E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" y="2219325"/>
            <a:ext cx="82073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de-CH" altLang="de-DE" sz="1400"/>
              <a:t>Wir würden uns sehr freuen, wenn Sie unsere wichtigen Vereinstätigkeiten zur Förderung des Hochseesports auch finanziell unterstützen.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92B77BC-BD48-8A81-FBAB-4EA4F66255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2741613"/>
            <a:ext cx="7563906" cy="38391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Bildschirmpräsentation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Californian FB</vt:lpstr>
      <vt:lpstr>Standarddesign</vt:lpstr>
      <vt:lpstr>PowerPoint-Präsentation</vt:lpstr>
    </vt:vector>
  </TitlesOfParts>
  <Company>Kantonsverwaltung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Reusser Regula</dc:creator>
  <cp:lastModifiedBy>Klee Reusser Marcel, SID-AJV-RGBU-GL</cp:lastModifiedBy>
  <cp:revision>30</cp:revision>
  <cp:lastPrinted>2023-02-01T15:41:26Z</cp:lastPrinted>
  <dcterms:created xsi:type="dcterms:W3CDTF">2008-02-01T14:43:20Z</dcterms:created>
  <dcterms:modified xsi:type="dcterms:W3CDTF">2024-10-14T14:46:06Z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4fdd986-87d9-48c6-acda-407b1ab5fef0_Enabled">
    <vt:lpwstr>true</vt:lpwstr>
  </property>
  <property fmtid="{D5CDD505-2E9C-101B-9397-08002B2CF9AE}" pid="3" name="MSIP_Label_74fdd986-87d9-48c6-acda-407b1ab5fef0_SetDate">
    <vt:lpwstr>2024-10-14T14:41:50Z</vt:lpwstr>
  </property>
  <property fmtid="{D5CDD505-2E9C-101B-9397-08002B2CF9AE}" pid="4" name="MSIP_Label_74fdd986-87d9-48c6-acda-407b1ab5fef0_Method">
    <vt:lpwstr>Standard</vt:lpwstr>
  </property>
  <property fmtid="{D5CDD505-2E9C-101B-9397-08002B2CF9AE}" pid="5" name="MSIP_Label_74fdd986-87d9-48c6-acda-407b1ab5fef0_Name">
    <vt:lpwstr>NICHT KLASSIFIZIERT</vt:lpwstr>
  </property>
  <property fmtid="{D5CDD505-2E9C-101B-9397-08002B2CF9AE}" pid="6" name="MSIP_Label_74fdd986-87d9-48c6-acda-407b1ab5fef0_SiteId">
    <vt:lpwstr>cb96f99a-a111-42d7-9f65-e111197ba4bb</vt:lpwstr>
  </property>
  <property fmtid="{D5CDD505-2E9C-101B-9397-08002B2CF9AE}" pid="7" name="MSIP_Label_74fdd986-87d9-48c6-acda-407b1ab5fef0_ActionId">
    <vt:lpwstr>d75faf97-c6bb-4639-9ed0-f93b10342ca2</vt:lpwstr>
  </property>
  <property fmtid="{D5CDD505-2E9C-101B-9397-08002B2CF9AE}" pid="8" name="MSIP_Label_74fdd986-87d9-48c6-acda-407b1ab5fef0_ContentBits">
    <vt:lpwstr>0</vt:lpwstr>
  </property>
</Properties>
</file>